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91" r:id="rId4"/>
    <p:sldId id="292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8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4-9-2019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Kort met elkaar brainstormen en op het bord opschrijven wat bij hen opkomt.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4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moet er volgens jullie op het voorblad staan? In word laten zien hoe dit automatisch gegenereerd kan worden (Checklist afvinken)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3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L&amp;O</a:t>
            </a:r>
          </a:p>
          <a:p>
            <a:r>
              <a:rPr lang="nl-NL" dirty="0"/>
              <a:t>Digitaal portfolio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L&amp;O (leren en ontwikkelen)</a:t>
            </a:r>
          </a:p>
        </p:txBody>
      </p:sp>
      <p:pic>
        <p:nvPicPr>
          <p:cNvPr id="1026" name="Picture 2" descr="Afbeeldingsresultaat voor leren en ontwikkelen">
            <a:extLst>
              <a:ext uri="{FF2B5EF4-FFF2-40B4-BE49-F238E27FC236}">
                <a16:creationId xmlns:a16="http://schemas.microsoft.com/office/drawing/2014/main" id="{1DFA4039-7A06-47F0-9DA2-79A74118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42862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2C11003B-E952-47C0-BF48-16E645FD3469}"/>
              </a:ext>
            </a:extLst>
          </p:cNvPr>
          <p:cNvSpPr/>
          <p:nvPr/>
        </p:nvSpPr>
        <p:spPr>
          <a:xfrm rot="10800000">
            <a:off x="1043608" y="3658488"/>
            <a:ext cx="3240360" cy="272283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AD50679-DFFA-49C9-881A-4DB36799DDED}"/>
              </a:ext>
            </a:extLst>
          </p:cNvPr>
          <p:cNvSpPr txBox="1"/>
          <p:nvPr/>
        </p:nvSpPr>
        <p:spPr>
          <a:xfrm>
            <a:off x="1462504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Vorm:</a:t>
            </a:r>
          </a:p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-Groepsbijeenkomsten</a:t>
            </a:r>
          </a:p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 Individuele gesprekken</a:t>
            </a:r>
          </a:p>
        </p:txBody>
      </p:sp>
      <p:sp>
        <p:nvSpPr>
          <p:cNvPr id="6" name="Tekstballon: ovaal 5">
            <a:extLst>
              <a:ext uri="{FF2B5EF4-FFF2-40B4-BE49-F238E27FC236}">
                <a16:creationId xmlns:a16="http://schemas.microsoft.com/office/drawing/2014/main" id="{B782A281-C327-4AEF-8032-A5F9AABFEECE}"/>
              </a:ext>
            </a:extLst>
          </p:cNvPr>
          <p:cNvSpPr/>
          <p:nvPr/>
        </p:nvSpPr>
        <p:spPr>
          <a:xfrm rot="10800000" flipH="1">
            <a:off x="4572000" y="3573016"/>
            <a:ext cx="3888432" cy="295232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F6300B-37BB-4818-8CA2-6A8250970CFB}"/>
              </a:ext>
            </a:extLst>
          </p:cNvPr>
          <p:cNvSpPr txBox="1"/>
          <p:nvPr/>
        </p:nvSpPr>
        <p:spPr>
          <a:xfrm>
            <a:off x="5076057" y="4437112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Inhoud: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Studievoortgang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Keuze voor specialisatie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Werkveldoriëntatie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486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L&amp;O (leren en ontwikkelen)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F070388-3414-42D5-A2BE-9B71A5D87FAE}"/>
              </a:ext>
            </a:extLst>
          </p:cNvPr>
          <p:cNvSpPr/>
          <p:nvPr/>
        </p:nvSpPr>
        <p:spPr>
          <a:xfrm>
            <a:off x="827584" y="1412776"/>
            <a:ext cx="79563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Ontwikkelen van een passende beroepshouding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belangrijk kennis en vaardigheden ook zijn: het gaat uiteindelijk om het gedrag dat je in de beroepspraktijk als Adviseur duurzame leefomgeving laat zien.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Jouw gedrag wordt in sterke mate bepaald door jouw persoonlijke identiteit; jouw </a:t>
            </a:r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talent(en), waarden, drijfveren en overtuigingen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bepalen hoe je denkt, voelt en handelt.</a:t>
            </a:r>
          </a:p>
        </p:txBody>
      </p:sp>
      <p:pic>
        <p:nvPicPr>
          <p:cNvPr id="2050" name="Picture 2" descr="Afbeeldingsresultaat voor gedrag is meer dan je ziet">
            <a:extLst>
              <a:ext uri="{FF2B5EF4-FFF2-40B4-BE49-F238E27FC236}">
                <a16:creationId xmlns:a16="http://schemas.microsoft.com/office/drawing/2014/main" id="{EE54EC02-F319-4E70-9DFD-4D40C7F29F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1" b="22700"/>
          <a:stretch/>
        </p:blipFill>
        <p:spPr bwMode="auto">
          <a:xfrm>
            <a:off x="5364088" y="3848816"/>
            <a:ext cx="2631431" cy="288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07801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Je kunt na afloop van L&amp;O leerjaar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DA247-61FE-4351-BAB5-88D501725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>
            <a:normAutofit/>
          </a:bodyPr>
          <a:lstStyle/>
          <a:p>
            <a:r>
              <a:rPr lang="nl-NL" sz="2400" dirty="0"/>
              <a:t>Jouw talenten benoemen</a:t>
            </a:r>
          </a:p>
          <a:p>
            <a:r>
              <a:rPr lang="nl-NL" sz="2400" dirty="0"/>
              <a:t>Jouw ontwikkeling verwoorden</a:t>
            </a:r>
          </a:p>
          <a:p>
            <a:r>
              <a:rPr lang="nl-NL" sz="2400" dirty="0"/>
              <a:t>Aangeven wat je nog te leren hebt</a:t>
            </a:r>
          </a:p>
          <a:p>
            <a:endParaRPr lang="nl-NL" sz="2400" dirty="0"/>
          </a:p>
          <a:p>
            <a:r>
              <a:rPr lang="nl-NL" sz="2400" dirty="0"/>
              <a:t>Situaties waar je trots op bent benoemen</a:t>
            </a:r>
          </a:p>
          <a:p>
            <a:r>
              <a:rPr lang="nl-NL" sz="2400" dirty="0"/>
              <a:t>Het effect van jouw gedrag beschrijven</a:t>
            </a:r>
          </a:p>
          <a:p>
            <a:endParaRPr lang="nl-NL" sz="2400" dirty="0"/>
          </a:p>
          <a:p>
            <a:r>
              <a:rPr lang="nl-NL" sz="2400" dirty="0"/>
              <a:t>Feedback geven en ontvangen</a:t>
            </a:r>
          </a:p>
        </p:txBody>
      </p:sp>
      <p:pic>
        <p:nvPicPr>
          <p:cNvPr id="3074" name="Picture 2" descr="Afbeeldingsresultaat voor loesje ontwikkelen">
            <a:extLst>
              <a:ext uri="{FF2B5EF4-FFF2-40B4-BE49-F238E27FC236}">
                <a16:creationId xmlns:a16="http://schemas.microsoft.com/office/drawing/2014/main" id="{4CE7FCC5-CA24-4A60-9F92-6635D10DB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65" y="4149080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1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85848-977E-4345-8D97-9C4801BFF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L&amp;O portfolio en assessment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5A4385-5876-4DF0-8826-3973D762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	Aan de hand van een online portfolio laat je zien wie je bent, 	wat je over jezelf hebt ontdekt, hoe je jouw ontwikkeling hebt 	gestuurd en wat dit heeft opgeleverd. </a:t>
            </a:r>
            <a:br>
              <a:rPr lang="nl-NL" sz="2000" dirty="0"/>
            </a:br>
            <a:endParaRPr lang="nl-NL" sz="2000" dirty="0"/>
          </a:p>
          <a:p>
            <a:pPr marL="0" indent="0">
              <a:buNone/>
            </a:pPr>
            <a:r>
              <a:rPr lang="nl-NL" sz="2000" dirty="0"/>
              <a:t>	• Weerspiegeling van jouw talenten, persoonlijkheid en 	beroepsidentiteit </a:t>
            </a:r>
          </a:p>
          <a:p>
            <a:pPr marL="0" indent="0">
              <a:buNone/>
            </a:pPr>
            <a:r>
              <a:rPr lang="nl-NL" sz="2000" dirty="0"/>
              <a:t>	• Jouw persoonlijke en professionele kwaliteiten </a:t>
            </a:r>
          </a:p>
          <a:p>
            <a:pPr marL="0" indent="0">
              <a:buNone/>
            </a:pPr>
            <a:r>
              <a:rPr lang="nl-NL" sz="2000" dirty="0"/>
              <a:t>	• Leerervaringen m.b.t. samenwerken van elke periode                	• Verzameling van successen en leerdoelen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	Aan het eind van het jaar presenteer je jezelf en jouw 	ontwikkeling in het assessment IBM. Verdere informatie volgt 	nog gedurende periode 1.</a:t>
            </a:r>
          </a:p>
        </p:txBody>
      </p:sp>
    </p:spTree>
    <p:extLst>
      <p:ext uri="{BB962C8B-B14F-4D97-AF65-F5344CB8AC3E}">
        <p14:creationId xmlns:p14="http://schemas.microsoft.com/office/powerpoint/2010/main" val="358686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A87FD-EA5D-4747-8980-9077373D0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Hoe werken we hier naartoe?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EC1EA-53B8-49C8-99BE-8A3053445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95933"/>
            <a:ext cx="3312368" cy="4929411"/>
          </a:xfrm>
        </p:spPr>
        <p:txBody>
          <a:bodyPr/>
          <a:lstStyle/>
          <a:p>
            <a:r>
              <a:rPr lang="nl-NL" sz="2000" b="1" dirty="0"/>
              <a:t>L&amp;O bijeenkomsten</a:t>
            </a:r>
          </a:p>
          <a:p>
            <a:pPr>
              <a:buFontTx/>
              <a:buChar char="-"/>
            </a:pPr>
            <a:r>
              <a:rPr lang="nl-NL" sz="2000" dirty="0"/>
              <a:t>Klassikaal en individuele gesprekken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1ACCDDC-407F-4F20-893D-9CC62E0EFD4E}"/>
              </a:ext>
            </a:extLst>
          </p:cNvPr>
          <p:cNvSpPr txBox="1"/>
          <p:nvPr/>
        </p:nvSpPr>
        <p:spPr>
          <a:xfrm>
            <a:off x="4860032" y="1595933"/>
            <a:ext cx="37651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Input portfolio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-   Oefeningen en gesprekken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Feedback samenwerking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Studieresultaten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Persoonlijke reflectieverslagen per periode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Reflecteren op ervaringen in je stage</a:t>
            </a:r>
          </a:p>
          <a:p>
            <a:pPr marL="342900" indent="-342900"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reflecteren">
            <a:extLst>
              <a:ext uri="{FF2B5EF4-FFF2-40B4-BE49-F238E27FC236}">
                <a16:creationId xmlns:a16="http://schemas.microsoft.com/office/drawing/2014/main" id="{E93D0043-7562-4B48-832B-CF9FF3A0E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934" y="4581128"/>
            <a:ext cx="351213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61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BA0BB-55CA-4A86-A595-7EB1AD5B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Digitaal portfolio aanmaken in WIX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AD4A28-623E-4B47-9719-8117BE9B7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059720"/>
            <a:ext cx="7518259" cy="27363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B22A5C90-7AD3-4482-8CA0-331E66353E63}"/>
              </a:ext>
            </a:extLst>
          </p:cNvPr>
          <p:cNvSpPr/>
          <p:nvPr/>
        </p:nvSpPr>
        <p:spPr>
          <a:xfrm>
            <a:off x="3779912" y="3068960"/>
            <a:ext cx="1984176" cy="1367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18F1611-CEB5-4FD6-BB0C-3875923ED3CB}"/>
              </a:ext>
            </a:extLst>
          </p:cNvPr>
          <p:cNvSpPr txBox="1"/>
          <p:nvPr/>
        </p:nvSpPr>
        <p:spPr>
          <a:xfrm>
            <a:off x="1475656" y="128969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 naar www.wix.com</a:t>
            </a:r>
          </a:p>
        </p:txBody>
      </p:sp>
    </p:spTree>
    <p:extLst>
      <p:ext uri="{BB962C8B-B14F-4D97-AF65-F5344CB8AC3E}">
        <p14:creationId xmlns:p14="http://schemas.microsoft.com/office/powerpoint/2010/main" val="115454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858-A1D9-4DDD-8B99-4E55F7A4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6912768" cy="648072"/>
          </a:xfrm>
        </p:spPr>
        <p:txBody>
          <a:bodyPr/>
          <a:lstStyle/>
          <a:p>
            <a:pPr algn="l"/>
            <a:r>
              <a:rPr lang="nl-NL" dirty="0"/>
              <a:t>Aanmaken van een persoonlijke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AACEE7-D945-4576-A462-7FC0CB5B6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Gebruik foto’s of stel jezelf voor aan de hand van een kort filmpje (uploaden op je digitaal portfolio)</a:t>
            </a:r>
          </a:p>
          <a:p>
            <a:r>
              <a:rPr lang="nl-NL" dirty="0"/>
              <a:t>Je zou gebruik kunnen maken van je reeds geschreven kennismakingsbrief</a:t>
            </a:r>
          </a:p>
          <a:p>
            <a:endParaRPr lang="nl-NL" dirty="0"/>
          </a:p>
          <a:p>
            <a:r>
              <a:rPr lang="nl-NL" dirty="0"/>
              <a:t>Zorg er in ieder geval voor dat je aan het einde van de les een pagina </a:t>
            </a:r>
            <a:r>
              <a:rPr lang="nl-NL"/>
              <a:t>hebt aangemaakt </a:t>
            </a:r>
            <a:r>
              <a:rPr lang="nl-NL" dirty="0"/>
              <a:t>waarop je jezelf voorstelt </a:t>
            </a:r>
          </a:p>
          <a:p>
            <a:endParaRPr lang="nl-NL" dirty="0"/>
          </a:p>
          <a:p>
            <a:r>
              <a:rPr lang="nl-NL" dirty="0"/>
              <a:t>Wees creatief!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5334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299</Words>
  <Application>Microsoft Office PowerPoint</Application>
  <PresentationFormat>Diavoorstelling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Programma</vt:lpstr>
      <vt:lpstr>L&amp;O (leren en ontwikkelen)</vt:lpstr>
      <vt:lpstr>L&amp;O (leren en ontwikkelen)</vt:lpstr>
      <vt:lpstr>Je kunt na afloop van L&amp;O leerjaar 1</vt:lpstr>
      <vt:lpstr>L&amp;O portfolio en assessment </vt:lpstr>
      <vt:lpstr>Hoe werken we hier naartoe?</vt:lpstr>
      <vt:lpstr>Digitaal portfolio aanmaken in WIX</vt:lpstr>
      <vt:lpstr>Aanmaken van een persoonlijke pagina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40</cp:revision>
  <dcterms:created xsi:type="dcterms:W3CDTF">2013-11-15T15:05:42Z</dcterms:created>
  <dcterms:modified xsi:type="dcterms:W3CDTF">2019-09-04T15:11:06Z</dcterms:modified>
</cp:coreProperties>
</file>